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8"/>
  </p:notesMasterIdLst>
  <p:handoutMasterIdLst>
    <p:handoutMasterId r:id="rId21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475" r:id="rId209"/>
    <p:sldId id="476" r:id="rId210"/>
    <p:sldId id="477" r:id="rId211"/>
    <p:sldId id="478" r:id="rId212"/>
    <p:sldId id="479" r:id="rId213"/>
    <p:sldId id="480" r:id="rId214"/>
    <p:sldId id="481" r:id="rId215"/>
    <p:sldId id="482" r:id="rId216"/>
    <p:sldId id="483" r:id="rId2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notesMaster" Target="notesMasters/notesMaster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viewProps" Target="view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tableStyles" Target="tableStyles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55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1.png"/><Relationship Id="rId7" Type="http://schemas.openxmlformats.org/officeDocument/2006/relationships/image" Target="../media/image43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1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98837"/>
            <a:ext cx="4407418" cy="4124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48012"/>
            <a:ext cx="4506300" cy="4095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73" y="2354249"/>
            <a:ext cx="3495601" cy="4089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666" y="2404990"/>
            <a:ext cx="4491359" cy="3981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61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74049</TotalTime>
  <Words>8018</Words>
  <Application>Microsoft Office PowerPoint</Application>
  <PresentationFormat>Widescreen</PresentationFormat>
  <Paragraphs>1712</Paragraphs>
  <Slides>213</Slides>
  <Notes>211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213</vt:i4>
      </vt:variant>
    </vt:vector>
  </HeadingPairs>
  <TitlesOfParts>
    <vt:vector size="21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272</cp:revision>
  <dcterms:created xsi:type="dcterms:W3CDTF">2024-05-25T18:34:36Z</dcterms:created>
  <dcterms:modified xsi:type="dcterms:W3CDTF">2024-08-31T08:37:35Z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